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7" r:id="rId4"/>
    <p:sldId id="262" r:id="rId5"/>
    <p:sldId id="263" r:id="rId6"/>
    <p:sldId id="269" r:id="rId7"/>
    <p:sldId id="270" r:id="rId8"/>
    <p:sldId id="271" r:id="rId9"/>
    <p:sldId id="274" r:id="rId10"/>
    <p:sldId id="272" r:id="rId11"/>
    <p:sldId id="273" r:id="rId12"/>
    <p:sldId id="277" r:id="rId13"/>
    <p:sldId id="275" r:id="rId14"/>
    <p:sldId id="276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Основные классы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4500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Выводы по работе (что удалось)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8155" y="1427966"/>
            <a:ext cx="108879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онлайн </a:t>
            </a:r>
            <a:r>
              <a:rPr lang="ru-RU" sz="3200" dirty="0">
                <a:solidFill>
                  <a:srgbClr val="212121"/>
                </a:solidFill>
                <a:latin typeface="Montserrat"/>
              </a:rPr>
              <a:t>запрос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к </a:t>
            </a: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API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в отдельном потоке</a:t>
            </a:r>
            <a:endParaRPr lang="en-US" sz="3200" dirty="0" smtClean="0">
              <a:solidFill>
                <a:srgbClr val="212121"/>
              </a:solidFill>
              <a:latin typeface="Montserrat"/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обработка возможных ошибок на стороне сервера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история сохраняется в локальной базе данных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просмотр списка событий через </a:t>
            </a:r>
            <a:r>
              <a:rPr lang="en-US" sz="3200" dirty="0" err="1" smtClean="0">
                <a:solidFill>
                  <a:srgbClr val="212121"/>
                </a:solidFill>
                <a:latin typeface="Montserrat"/>
              </a:rPr>
              <a:t>ListView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добавление события в календарь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715621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Возможности для доработки и развития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13" y="1640282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22167" y="1397746"/>
            <a:ext cx="1088795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сохранять в </a:t>
            </a: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базе (кэшировать) </a:t>
            </a: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результаты запросов </a:t>
            </a: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для </a:t>
            </a: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ускорения поиска </a:t>
            </a: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событий</a:t>
            </a:r>
            <a:endParaRPr lang="en-US" sz="2800" dirty="0" smtClean="0">
              <a:solidFill>
                <a:srgbClr val="212121"/>
              </a:solidFill>
              <a:latin typeface="Montserrat"/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rgbClr val="212121"/>
                </a:solidFill>
                <a:latin typeface="Montserrat"/>
              </a:rPr>
              <a:t>д</a:t>
            </a: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обавить дополнительный фильтр по категориям событий в основной запрос</a:t>
            </a:r>
            <a:endParaRPr lang="en-US" sz="2800" dirty="0" smtClean="0">
              <a:solidFill>
                <a:srgbClr val="212121"/>
              </a:solidFill>
              <a:latin typeface="Montserrat"/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добавить возможность фильтрации списка событий по </a:t>
            </a:r>
            <a:r>
              <a:rPr lang="ru-RU" sz="2800" dirty="0">
                <a:solidFill>
                  <a:srgbClr val="212121"/>
                </a:solidFill>
                <a:latin typeface="Montserrat"/>
              </a:rPr>
              <a:t>параметрам (место проведения, возрастное ограничение, стоимость, тэги события)</a:t>
            </a:r>
            <a:endParaRPr lang="ru-RU" sz="2800" dirty="0">
              <a:solidFill>
                <a:srgbClr val="21212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801563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ФИНАЛЬНЫЙ ПРОЕКТ </a:t>
            </a:r>
            <a:r>
              <a:rPr lang="ru-RU" dirty="0"/>
              <a:t/>
            </a:r>
            <a:br>
              <a:rPr lang="ru-RU" dirty="0"/>
            </a:br>
            <a:r>
              <a:rPr lang="ru-RU" b="1" dirty="0"/>
              <a:t>IT ШКОЛЫ </a:t>
            </a:r>
            <a:r>
              <a:rPr lang="ru-RU" b="1" dirty="0" smtClean="0"/>
              <a:t>SAMSUNG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Выполнил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1026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FAxIqS0WIekX--FnWj58Est5JINRezMDav1Lud5WQfKMFuUexvUUMICc_J3_8fPiYiqDyuqakHB3w3kLaXDeuAceB6zCst_wyJPvbNeJGf_eQFK05ejtMNh_6u7IabTQHh2GgnPUhqdEjVd9WqEajxWG-Q=s20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10710" r="13587" b="29239"/>
          <a:stretch/>
        </p:blipFill>
        <p:spPr bwMode="auto">
          <a:xfrm>
            <a:off x="648285" y="2005038"/>
            <a:ext cx="3033470" cy="322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22101" y="1080740"/>
            <a:ext cx="7611159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4000" b="1" dirty="0">
                <a:solidFill>
                  <a:srgbClr val="000000"/>
                </a:solidFill>
                <a:latin typeface="Montserrat"/>
              </a:rPr>
              <a:t>Павел </a:t>
            </a:r>
            <a:r>
              <a:rPr lang="ru-RU" altLang="ru-RU" sz="4000" b="1" dirty="0" err="1">
                <a:solidFill>
                  <a:srgbClr val="000000"/>
                </a:solidFill>
                <a:latin typeface="Montserrat"/>
              </a:rPr>
              <a:t>Былков</a:t>
            </a:r>
            <a:r>
              <a:rPr lang="ru-RU" altLang="ru-RU" sz="4400" b="1" dirty="0">
                <a:solidFill>
                  <a:srgbClr val="000000"/>
                </a:solidFill>
                <a:latin typeface="Montserrat"/>
              </a:rPr>
              <a:t> </a:t>
            </a:r>
            <a:endParaRPr lang="ru-RU" altLang="ru-RU" sz="4400" b="1" dirty="0" smtClean="0">
              <a:solidFill>
                <a:srgbClr val="000000"/>
              </a:solidFill>
              <a:latin typeface="Montserra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000000"/>
                </a:solidFill>
                <a:latin typeface="Montserrat"/>
              </a:rPr>
              <a:t>преподаватель, IT куб “Надежда Сибири”</a:t>
            </a:r>
            <a:r>
              <a:rPr lang="ru-RU" altLang="ru-RU" sz="2400" dirty="0">
                <a:latin typeface="Arial" panose="020B0604020202020204" pitchFamily="34" charset="0"/>
              </a:rPr>
              <a:t/>
            </a:r>
            <a:br>
              <a:rPr lang="ru-RU" altLang="ru-RU" sz="2400" dirty="0">
                <a:latin typeface="Arial" panose="020B0604020202020204" pitchFamily="34" charset="0"/>
              </a:rPr>
            </a:br>
            <a:endParaRPr lang="ru-RU" altLang="ru-RU" sz="2400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 Образование: СГУПС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с отличием </a:t>
            </a: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-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специальность "Управление процессом перевозок на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жд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транспорте"</a:t>
            </a:r>
            <a:r>
              <a:rPr lang="ru-RU" altLang="ru-RU" sz="2400" dirty="0">
                <a:latin typeface="Arial" panose="020B0604020202020204" pitchFamily="34" charset="0"/>
              </a:rPr>
              <a:t/>
            </a:r>
            <a:br>
              <a:rPr lang="ru-RU" altLang="ru-RU" sz="2400" dirty="0">
                <a:latin typeface="Arial" panose="020B0604020202020204" pitchFamily="34" charset="0"/>
              </a:rPr>
            </a:b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Преподаватель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Python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c 2019 г.</a:t>
            </a:r>
            <a:r>
              <a:rPr lang="ru-RU" altLang="ru-RU" sz="2400" dirty="0">
                <a:latin typeface="Arial" panose="020B0604020202020204" pitchFamily="34" charset="0"/>
              </a:rPr>
              <a:t/>
            </a:r>
            <a:br>
              <a:rPr lang="ru-RU" altLang="ru-RU" sz="2400" dirty="0">
                <a:latin typeface="Arial" panose="020B0604020202020204" pitchFamily="34" charset="0"/>
              </a:rPr>
            </a:b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 Победитель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онлайн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хакатона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MoscowCityHack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2021</a:t>
            </a:r>
            <a:endParaRPr lang="ru-RU" altLang="ru-RU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 С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2020 г обучаюсь в школе программирования "Школа 21" от Сбербанка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Идея и название проекта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925981" y="1905728"/>
            <a:ext cx="8195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000000"/>
                </a:solidFill>
                <a:latin typeface="Montserrat"/>
              </a:rPr>
              <a:t>Приложение для поиска </a:t>
            </a:r>
            <a:r>
              <a:rPr lang="ru-RU" sz="2800" b="1" dirty="0" smtClean="0">
                <a:solidFill>
                  <a:srgbClr val="000000"/>
                </a:solidFill>
                <a:latin typeface="Montserrat"/>
              </a:rPr>
              <a:t>Событий </a:t>
            </a:r>
            <a:r>
              <a:rPr lang="en-US" sz="2800" b="1" dirty="0" err="1" smtClean="0">
                <a:solidFill>
                  <a:srgbClr val="000000"/>
                </a:solidFill>
                <a:latin typeface="Montserrat"/>
              </a:rPr>
              <a:t>CityEvents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37674" y="3253936"/>
            <a:ext cx="90183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ru-RU" sz="3200" dirty="0">
                <a:solidFill>
                  <a:srgbClr val="212121"/>
                </a:solidFill>
                <a:latin typeface="Montserrat"/>
              </a:rPr>
              <a:t>Назначение</a:t>
            </a:r>
            <a:endParaRPr lang="ru-RU" sz="3200" dirty="0"/>
          </a:p>
          <a:p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>
                <a:solidFill>
                  <a:srgbClr val="212121"/>
                </a:solidFill>
                <a:latin typeface="Montserrat"/>
              </a:rPr>
              <a:t>Поиск и добавление в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календарь</a:t>
            </a:r>
            <a:r>
              <a:rPr lang="en-US" sz="3200" dirty="0" smtClean="0"/>
              <a:t> 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интересных </a:t>
            </a:r>
            <a:r>
              <a:rPr lang="ru-RU" sz="3200" dirty="0">
                <a:solidFill>
                  <a:srgbClr val="212121"/>
                </a:solidFill>
                <a:latin typeface="Montserrat"/>
              </a:rPr>
              <a:t>городских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событий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981496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Автоматический сбор данных через  </a:t>
            </a:r>
            <a:r>
              <a:rPr lang="ru-RU" dirty="0" err="1" smtClean="0"/>
              <a:t>api</a:t>
            </a:r>
            <a:r>
              <a:rPr lang="en-US" dirty="0" smtClean="0"/>
              <a:t> -</a:t>
            </a:r>
            <a:r>
              <a:rPr lang="ru-RU" dirty="0" smtClean="0"/>
              <a:t> </a:t>
            </a:r>
            <a:r>
              <a:rPr lang="ru-RU" dirty="0"/>
              <a:t>kudago.com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2050" name="Picture 2" descr="https://lh3.googleusercontent.com/FJ9V2l6fnQdvhY85zuzjPQbEjiPDQvVBHZVRB63UQ15G7EXs65_cvmRsTrMVMu-AFOfa4cGuMJXL7HEmnPNxYd38rHUVMDnW_4RA7tCrCBdo1ZJBF4mw2IGq5Z2-bT76_U8vKdYL4AlXQ4YNeOIh7l9yd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47" y="1080740"/>
            <a:ext cx="9093803" cy="523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739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Функционал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52107" y="1771246"/>
            <a:ext cx="1050146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онлайн </a:t>
            </a:r>
            <a:r>
              <a:rPr lang="ru-RU" sz="3400" dirty="0">
                <a:solidFill>
                  <a:srgbClr val="212121"/>
                </a:solidFill>
                <a:latin typeface="Montserrat"/>
              </a:rPr>
              <a:t>запрос по заданному городу и датам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повтор </a:t>
            </a:r>
            <a:r>
              <a:rPr lang="ru-RU" sz="3400" dirty="0">
                <a:solidFill>
                  <a:srgbClr val="212121"/>
                </a:solidFill>
                <a:latin typeface="Montserrat"/>
              </a:rPr>
              <a:t>предыдущих запросов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просмотр списка событий на выбранные даты</a:t>
            </a:r>
            <a:endParaRPr lang="ru-RU" sz="3400" dirty="0">
              <a:solidFill>
                <a:srgbClr val="212121"/>
              </a:solidFill>
              <a:latin typeface="Montserrat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возможность </a:t>
            </a:r>
            <a:r>
              <a:rPr lang="ru-RU" sz="3400" dirty="0">
                <a:solidFill>
                  <a:srgbClr val="212121"/>
                </a:solidFill>
                <a:latin typeface="Montserrat"/>
              </a:rPr>
              <a:t>добавить выбранное событие в календарь</a:t>
            </a:r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807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Структура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08853" y="1180348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Главный экран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63138" y="1826574"/>
            <a:ext cx="1946050" cy="829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НОВЫЙ ПОИСК</a:t>
            </a:r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73798" y="5293938"/>
            <a:ext cx="1946050" cy="829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ВЫБОР ИЗ ИСТОРИИ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401211" y="1204070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Параметры поиска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122" name="Picture 2" descr="База данных – Бесплатные иконки: технолог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83" y="3658559"/>
            <a:ext cx="1090252" cy="109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кругленный прямоугольник 13"/>
          <p:cNvSpPr/>
          <p:nvPr/>
        </p:nvSpPr>
        <p:spPr>
          <a:xfrm>
            <a:off x="3454269" y="1868861"/>
            <a:ext cx="1946050" cy="1270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ВЫБОР ГОРОДА И ДИАПАЗОНА ДАТ</a:t>
            </a:r>
            <a:endParaRPr lang="ru-RU" dirty="0"/>
          </a:p>
        </p:txBody>
      </p:sp>
      <p:sp>
        <p:nvSpPr>
          <p:cNvPr id="8" name="Стрелка вправо 7"/>
          <p:cNvSpPr/>
          <p:nvPr/>
        </p:nvSpPr>
        <p:spPr>
          <a:xfrm>
            <a:off x="2948838" y="2221189"/>
            <a:ext cx="365780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6" name="Picture 6" descr="Интерне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093" y="5021374"/>
            <a:ext cx="1585111" cy="158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Стрелка углом 14"/>
          <p:cNvSpPr/>
          <p:nvPr/>
        </p:nvSpPr>
        <p:spPr>
          <a:xfrm rot="10800000">
            <a:off x="3701260" y="3401128"/>
            <a:ext cx="856599" cy="8977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9581" y="5081812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Запрос по </a:t>
            </a:r>
            <a:r>
              <a:rPr lang="en-US" dirty="0" smtClean="0">
                <a:solidFill>
                  <a:srgbClr val="FF0000"/>
                </a:solidFill>
              </a:rPr>
              <a:t>API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3098425" y="5537269"/>
            <a:ext cx="1522982" cy="336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6259204" y="583213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Ответ </a:t>
            </a:r>
            <a:r>
              <a:rPr lang="en-US" dirty="0" smtClean="0">
                <a:solidFill>
                  <a:srgbClr val="FF0000"/>
                </a:solidFill>
              </a:rPr>
              <a:t>JSON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5859675" y="2722403"/>
            <a:ext cx="1946050" cy="2026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ПРОСМОТР СОБЫТИЙ (ЗАГОЛОВОК ВРЕМЯ И КРАТКОЕ ОПИСАНИЕ)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5806617" y="2353071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Список результатов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7" name="Стрелка углом 16"/>
          <p:cNvSpPr/>
          <p:nvPr/>
        </p:nvSpPr>
        <p:spPr>
          <a:xfrm>
            <a:off x="6655064" y="1491788"/>
            <a:ext cx="1508289" cy="7541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32366" y="1204070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Детальное описание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8679830" y="1709199"/>
            <a:ext cx="2182633" cy="2026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ПРОСМОТР</a:t>
            </a:r>
          </a:p>
          <a:p>
            <a:pPr algn="ctr"/>
            <a:r>
              <a:rPr lang="ru-RU" dirty="0" smtClean="0"/>
              <a:t>ПОДРОБНОСТЕЙ ВЫБРАННОГО  СОБЫТИЯ</a:t>
            </a:r>
            <a:endParaRPr lang="ru-RU" dirty="0"/>
          </a:p>
        </p:txBody>
      </p:sp>
      <p:sp>
        <p:nvSpPr>
          <p:cNvPr id="28" name="Стрелка углом 27"/>
          <p:cNvSpPr/>
          <p:nvPr/>
        </p:nvSpPr>
        <p:spPr>
          <a:xfrm rot="5400000" flipH="1">
            <a:off x="6213251" y="5065960"/>
            <a:ext cx="781756" cy="6898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Стрелка углом 34"/>
          <p:cNvSpPr/>
          <p:nvPr/>
        </p:nvSpPr>
        <p:spPr>
          <a:xfrm rot="16200000" flipH="1">
            <a:off x="1473997" y="4302182"/>
            <a:ext cx="781756" cy="6898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Стрелка вниз 31"/>
          <p:cNvSpPr/>
          <p:nvPr/>
        </p:nvSpPr>
        <p:spPr>
          <a:xfrm>
            <a:off x="9544902" y="3913518"/>
            <a:ext cx="401225" cy="770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8632366" y="4923525"/>
            <a:ext cx="2278235" cy="1312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В СИСТЕМНЫЙ КАЛЕНДАРЬ</a:t>
            </a:r>
          </a:p>
        </p:txBody>
      </p:sp>
    </p:spTree>
    <p:extLst>
      <p:ext uri="{BB962C8B-B14F-4D97-AF65-F5344CB8AC3E}">
        <p14:creationId xmlns:p14="http://schemas.microsoft.com/office/powerpoint/2010/main" val="17040356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Прототипы интерфейсов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7379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Особенности приложения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8155" y="1427966"/>
            <a:ext cx="108879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онлайн запрос к </a:t>
            </a: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API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в отдельном потоке</a:t>
            </a: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с помощью </a:t>
            </a:r>
            <a:r>
              <a:rPr lang="ru-RU" sz="3200" dirty="0">
                <a:solidFill>
                  <a:srgbClr val="212121"/>
                </a:solidFill>
                <a:latin typeface="Montserrat"/>
              </a:rPr>
              <a:t>библиотеки </a:t>
            </a:r>
            <a:r>
              <a:rPr lang="en-US" sz="3200" dirty="0">
                <a:solidFill>
                  <a:srgbClr val="212121"/>
                </a:solidFill>
                <a:latin typeface="Montserrat"/>
              </a:rPr>
              <a:t>Retrofit2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обработка возможных ошибок на стороне сервера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история сохраняется в локальной базе данных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просмотр списка событий через </a:t>
            </a:r>
            <a:r>
              <a:rPr lang="en-US" sz="3200" dirty="0" err="1" smtClean="0">
                <a:solidFill>
                  <a:srgbClr val="212121"/>
                </a:solidFill>
                <a:latin typeface="Montserrat"/>
              </a:rPr>
              <a:t>ListView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используется контент-провайдер - календарь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549033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312</Words>
  <Application>Microsoft Office PowerPoint</Application>
  <PresentationFormat>Широкоэкранный</PresentationFormat>
  <Paragraphs>75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Calibri</vt:lpstr>
      <vt:lpstr>Montserrat</vt:lpstr>
      <vt:lpstr>Wingdings</vt:lpstr>
      <vt:lpstr>SamsungOne 450C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ФИНАЛЬНЫЙ ПРОЕКТ  IT ШКОЛЫ SAMSUNG</vt:lpstr>
      <vt:lpstr>Выполнил</vt:lpstr>
      <vt:lpstr>Идея и название проекта</vt:lpstr>
      <vt:lpstr>Автоматический сбор данных через  api - kudago.com</vt:lpstr>
      <vt:lpstr>Функционал</vt:lpstr>
      <vt:lpstr>Структура</vt:lpstr>
      <vt:lpstr>Прототипы интерфейсов</vt:lpstr>
      <vt:lpstr>Особенности приложения</vt:lpstr>
      <vt:lpstr>Основные классы</vt:lpstr>
      <vt:lpstr>Выводы по работе (что удалось)</vt:lpstr>
      <vt:lpstr>Возможности для доработки и развития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nsk-adm</cp:lastModifiedBy>
  <cp:revision>50</cp:revision>
  <dcterms:created xsi:type="dcterms:W3CDTF">2020-05-25T08:37:09Z</dcterms:created>
  <dcterms:modified xsi:type="dcterms:W3CDTF">2023-07-03T12:24:45Z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